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3" r:id="rId3"/>
    <p:sldId id="262" r:id="rId4"/>
    <p:sldId id="261" r:id="rId5"/>
    <p:sldId id="260" r:id="rId6"/>
    <p:sldId id="259" r:id="rId7"/>
    <p:sldId id="264" r:id="rId8"/>
    <p:sldId id="258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1FEC8F6-E03C-5042-A312-26981CB65D29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3F4243F-2AF4-774F-B948-A5CACFDC0D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>Mr. Frog Eats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1100" dirty="0" smtClean="0"/>
              <a:t>Created by Amy Basso MA, CCC/SLP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85524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8" y="528597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This is Mr. Frog.</a:t>
            </a:r>
            <a:endParaRPr lang="en-US" dirty="0"/>
          </a:p>
        </p:txBody>
      </p:sp>
      <p:pic>
        <p:nvPicPr>
          <p:cNvPr id="4" name="Content Placeholder 3" descr="IMG_33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1749323" y="1339960"/>
            <a:ext cx="5645354" cy="3104727"/>
          </a:xfrm>
        </p:spPr>
      </p:pic>
    </p:spTree>
    <p:extLst>
      <p:ext uri="{BB962C8B-B14F-4D97-AF65-F5344CB8AC3E}">
        <p14:creationId xmlns:p14="http://schemas.microsoft.com/office/powerpoint/2010/main" val="1125939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56" y="530313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He has eyes and a mouth.</a:t>
            </a:r>
            <a:endParaRPr lang="en-US" dirty="0"/>
          </a:p>
        </p:txBody>
      </p:sp>
      <p:pic>
        <p:nvPicPr>
          <p:cNvPr id="4" name="Content Placeholder 3" descr="IMG_33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1795496" y="1234400"/>
            <a:ext cx="5485750" cy="3016951"/>
          </a:xfrm>
        </p:spPr>
      </p:pic>
    </p:spTree>
    <p:extLst>
      <p:ext uri="{BB962C8B-B14F-4D97-AF65-F5344CB8AC3E}">
        <p14:creationId xmlns:p14="http://schemas.microsoft.com/office/powerpoint/2010/main" val="1249041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84" y="528603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Mr. Frog can open his mouth.</a:t>
            </a:r>
            <a:endParaRPr lang="en-US" dirty="0"/>
          </a:p>
        </p:txBody>
      </p:sp>
      <p:pic>
        <p:nvPicPr>
          <p:cNvPr id="4" name="Content Placeholder 3" descr="IMG_33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1925404" y="1258970"/>
            <a:ext cx="5594932" cy="3076997"/>
          </a:xfrm>
        </p:spPr>
      </p:pic>
    </p:spTree>
    <p:extLst>
      <p:ext uri="{BB962C8B-B14F-4D97-AF65-F5344CB8AC3E}">
        <p14:creationId xmlns:p14="http://schemas.microsoft.com/office/powerpoint/2010/main" val="24133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84" y="523419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He likes to eat.</a:t>
            </a:r>
            <a:endParaRPr lang="en-US" dirty="0"/>
          </a:p>
        </p:txBody>
      </p:sp>
      <p:pic>
        <p:nvPicPr>
          <p:cNvPr id="4" name="Content Placeholder 3" descr="IMG_33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1986153" y="1247304"/>
            <a:ext cx="5543091" cy="3048487"/>
          </a:xfrm>
        </p:spPr>
      </p:pic>
    </p:spTree>
    <p:extLst>
      <p:ext uri="{BB962C8B-B14F-4D97-AF65-F5344CB8AC3E}">
        <p14:creationId xmlns:p14="http://schemas.microsoft.com/office/powerpoint/2010/main" val="213244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798" y="521703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He likes to eat bugs.</a:t>
            </a:r>
            <a:endParaRPr lang="en-US" dirty="0"/>
          </a:p>
        </p:txBody>
      </p:sp>
      <p:pic>
        <p:nvPicPr>
          <p:cNvPr id="4" name="Content Placeholder 3" descr="IMG_33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2225638" y="1388338"/>
            <a:ext cx="5405394" cy="2972759"/>
          </a:xfrm>
        </p:spPr>
      </p:pic>
    </p:spTree>
    <p:extLst>
      <p:ext uri="{BB962C8B-B14F-4D97-AF65-F5344CB8AC3E}">
        <p14:creationId xmlns:p14="http://schemas.microsoft.com/office/powerpoint/2010/main" val="3140309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5249292"/>
            <a:ext cx="7024744" cy="1143000"/>
          </a:xfrm>
        </p:spPr>
        <p:txBody>
          <a:bodyPr/>
          <a:lstStyle/>
          <a:p>
            <a:pPr algn="ctr"/>
            <a:r>
              <a:rPr lang="en-US" dirty="0" smtClean="0"/>
              <a:t>Put bugs in his mouth.  </a:t>
            </a:r>
            <a:endParaRPr lang="en-US" dirty="0"/>
          </a:p>
        </p:txBody>
      </p:sp>
      <p:pic>
        <p:nvPicPr>
          <p:cNvPr id="6" name="Content Placeholder 5" descr="IMG_33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8" b="15488"/>
          <a:stretch>
            <a:fillRect/>
          </a:stretch>
        </p:blipFill>
        <p:spPr>
          <a:xfrm rot="5400000">
            <a:off x="2064159" y="1265727"/>
            <a:ext cx="5249292" cy="2717837"/>
          </a:xfrm>
        </p:spPr>
      </p:pic>
    </p:spTree>
    <p:extLst>
      <p:ext uri="{BB962C8B-B14F-4D97-AF65-F5344CB8AC3E}">
        <p14:creationId xmlns:p14="http://schemas.microsoft.com/office/powerpoint/2010/main" val="413089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762" y="5234193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More bugs, Please!</a:t>
            </a:r>
            <a:endParaRPr lang="en-US" dirty="0"/>
          </a:p>
        </p:txBody>
      </p:sp>
      <p:pic>
        <p:nvPicPr>
          <p:cNvPr id="4" name="Content Placeholder 3" descr="IMG_334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1919077" y="1265292"/>
            <a:ext cx="5623039" cy="3092455"/>
          </a:xfrm>
        </p:spPr>
      </p:pic>
    </p:spTree>
    <p:extLst>
      <p:ext uri="{BB962C8B-B14F-4D97-AF65-F5344CB8AC3E}">
        <p14:creationId xmlns:p14="http://schemas.microsoft.com/office/powerpoint/2010/main" val="1836832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260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38635</TotalTime>
  <Words>52</Words>
  <Application>Microsoft Macintosh PowerPoint</Application>
  <PresentationFormat>On-screen Show (4:3)</PresentationFormat>
  <Paragraphs>18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Austin</vt:lpstr>
      <vt:lpstr>    Mr. Frog Eats</vt:lpstr>
      <vt:lpstr>This is Mr. Frog.</vt:lpstr>
      <vt:lpstr>He has eyes and a mouth.</vt:lpstr>
      <vt:lpstr>Mr. Frog can open his mouth.</vt:lpstr>
      <vt:lpstr>He likes to eat.</vt:lpstr>
      <vt:lpstr>He likes to eat bugs.</vt:lpstr>
      <vt:lpstr>Put bugs in his mouth.  </vt:lpstr>
      <vt:lpstr>More bugs, Please!</vt:lpstr>
      <vt:lpstr>      The 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Basso</dc:creator>
  <cp:lastModifiedBy>Amy Basso</cp:lastModifiedBy>
  <cp:revision>8</cp:revision>
  <dcterms:created xsi:type="dcterms:W3CDTF">2018-04-03T18:24:00Z</dcterms:created>
  <dcterms:modified xsi:type="dcterms:W3CDTF">2018-04-30T14:19:36Z</dcterms:modified>
</cp:coreProperties>
</file>